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672" r:id="rId4"/>
    <p:sldId id="673" r:id="rId5"/>
    <p:sldId id="674" r:id="rId6"/>
    <p:sldId id="675" r:id="rId7"/>
    <p:sldId id="502" r:id="rId8"/>
    <p:sldId id="676" r:id="rId9"/>
    <p:sldId id="677" r:id="rId10"/>
    <p:sldId id="678" r:id="rId11"/>
    <p:sldId id="477" r:id="rId12"/>
    <p:sldId id="399" r:id="rId13"/>
    <p:sldId id="409" r:id="rId14"/>
    <p:sldId id="481" r:id="rId15"/>
    <p:sldId id="4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MouriTechUI5Fiori/blob/master/Day%2016/UpdateEntity.txt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yuztechnologies/MouriTechUI5Fiori/blob/master/Day%2016/function%20Import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Function Import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Exercise on </a:t>
            </a:r>
            <a:r>
              <a:rPr lang="en-US" dirty="0" err="1"/>
              <a:t>Entityset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0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9931</TotalTime>
  <Words>427</Words>
  <Application>Microsoft Office PowerPoint</Application>
  <PresentationFormat>Widescreen</PresentationFormat>
  <Paragraphs>71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1028</cp:revision>
  <dcterms:created xsi:type="dcterms:W3CDTF">2016-07-10T03:33:26Z</dcterms:created>
  <dcterms:modified xsi:type="dcterms:W3CDTF">2021-09-21T09:55:49Z</dcterms:modified>
</cp:coreProperties>
</file>